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D305A-A746-5B97-7C12-177AF7AC1C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72F89-63A7-B6C6-7125-A1CCD5805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0BCDA-ABA2-C7AA-E8F3-0B284E7AD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C8152-98FA-B211-6840-2C461B184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F9FE0-6007-043A-B948-A62C8941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5384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F68D8-7F54-AAC7-7430-E5E567920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0D909-2322-B481-F388-86355EEB7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86AFE-3AB2-5892-40EA-6781ABA2A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B7333-1F37-D631-7492-03AB8A79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96AB5-26ED-230C-E3B2-8DBA5BCB6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088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4A6590-DEAC-D1C3-542F-0EDF5A97FE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C88190-6BB3-8D24-C6BB-AEC763602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1EEE0-3980-6F34-0599-FF337B0B9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831A0-0385-08C6-A9C4-5D0359A41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24AED-F302-2726-FC29-9AA62B3E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08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150DF-705C-6BC3-BCE7-1D6081FC5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B17E5-FC8F-394B-4D86-6B2C7D446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0A71E-2097-ECC5-1E5B-2AC442747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AC913-5D11-1192-CF89-948FBC8E2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9B716-9A2E-3968-85EC-9F5F3A730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981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6D9A1-2317-661C-E4D6-AD7DF53E4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2700C-AFCF-3C97-56A3-EC5783ABF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4166D-DF30-45D7-C186-20BCD073F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19232-2E3A-1D74-EB52-95D68D0C2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FB96F-A7E7-C992-4B2B-A453961F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3494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8BD1-8F21-0C03-BF34-BAA881009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0456C-5249-B71D-EF22-A1C5F94D85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99D462-EDDC-D78E-6135-4C1828C8F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C4F48B-3FF6-C9C8-60C6-5E8C57D1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937FB-FA8D-B248-B4C5-EDCE9907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6C996-A32F-EB0B-ABAF-EE462ECE2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424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A404-CC68-BFE2-B866-5860DF7F5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FE0B5-D65B-7058-4122-60D57E3BC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0B9BA5-A63F-CB9D-5FC1-C8B8DC83E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55BB9A-AA87-9B44-B94D-1051D224C8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CC2B49-30B5-6101-2C47-9168A4F54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EE0066-AE26-7D07-123F-FBD7B77A3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5C9E72-9F08-1964-FFDC-91935FCB3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B6EE7-9CBC-9951-3DFD-15CE7E965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872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4FA0E-21B8-6A2F-D12C-AD69DB633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793EA6-00CB-F86C-0B26-C1BAEA61A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41022-DF0B-7023-E9CE-F1BF49A93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10182-5D74-13CD-E2F1-54F21E203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636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C3E0E-B96A-26AF-AD9F-BD9BC07C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E02520-3D67-93AE-0510-BB848591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75D13-516A-3992-A75B-038DC0B4D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7271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56ABE-F54C-737C-0BB0-D349FACC2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CEAB1-4D6F-3A86-05F2-3BF263879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35139-4B85-6567-24DC-A424C04341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D8FF8-021E-F7C8-306F-0296C324B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8FABE-0B95-C442-7B54-CDECC4253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8FBC6-E9FC-A89F-C9E7-72FF4BD4E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0425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ACC35-7F8B-4CF4-C680-45C1E8FE2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70B13-A46D-8B8E-618B-41AB4D991A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7476EE-1639-0AAA-FA3D-DDEC8E6C4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4266B-C8AA-4809-4A5A-CC8B1B4B5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D0C08-1B5F-0F02-9595-6B16364D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70CBC-241C-D3B5-85C4-F5B5B1986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715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26DD6-13C9-36B1-2282-231666A99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6A60F-1EDD-8FC8-1850-E3C13DB8A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3CF73-34A8-9A55-37B7-AB488087A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18912-C246-4164-AA4F-F769A23D985C}" type="datetimeFigureOut">
              <a:rPr lang="en-IN" smtClean="0"/>
              <a:t>06-05-2024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D6E7E-5678-EE41-7508-D166019F77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EDF95-4B17-D0BC-20A1-F21B2C93A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5428F-2709-4A2E-98D6-428A93D793D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544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68440-F5ED-3F18-141B-D17793B31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IN" dirty="0"/>
              <a:t>Gesture based Motion Control Using Dynamic Time Warping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3075CD-F609-AA72-3F25-97E2D9AED9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Mini Project Embedded System Design -2024</a:t>
            </a:r>
          </a:p>
        </p:txBody>
      </p:sp>
    </p:spTree>
    <p:extLst>
      <p:ext uri="{BB962C8B-B14F-4D97-AF65-F5344CB8AC3E}">
        <p14:creationId xmlns:p14="http://schemas.microsoft.com/office/powerpoint/2010/main" val="2751185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Schematic diagram of dynamic time warping algorithm. Curves C and Q on ...">
            <a:extLst>
              <a:ext uri="{FF2B5EF4-FFF2-40B4-BE49-F238E27FC236}">
                <a16:creationId xmlns:a16="http://schemas.microsoft.com/office/drawing/2014/main" id="{571C8F4D-9896-0F4B-EF4D-3A6DC8ECF4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13" y="3090791"/>
            <a:ext cx="4098914" cy="371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derstanding Dynamic Time Warping | Databricks Blog">
            <a:extLst>
              <a:ext uri="{FF2B5EF4-FFF2-40B4-BE49-F238E27FC236}">
                <a16:creationId xmlns:a16="http://schemas.microsoft.com/office/drawing/2014/main" id="{06DF3233-51B9-E465-E14C-C2E81FE23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165" y="234520"/>
            <a:ext cx="5077815" cy="285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nderstanding Dynamic Time Warping | Databricks Blog">
            <a:extLst>
              <a:ext uri="{FF2B5EF4-FFF2-40B4-BE49-F238E27FC236}">
                <a16:creationId xmlns:a16="http://schemas.microsoft.com/office/drawing/2014/main" id="{6162973D-2447-DB3E-BF5A-2CF0F9EEF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884" y="267478"/>
            <a:ext cx="3507659" cy="497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930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BF945-2676-9A81-2C11-1EEAC0C2F14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IN" dirty="0"/>
              <a:t>Block Diagram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6C9F1E9-BEB2-660F-2F4D-48BABD8BF2F4}"/>
              </a:ext>
            </a:extLst>
          </p:cNvPr>
          <p:cNvSpPr/>
          <p:nvPr/>
        </p:nvSpPr>
        <p:spPr>
          <a:xfrm>
            <a:off x="3048001" y="2000863"/>
            <a:ext cx="1297857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Collect 3 Axis </a:t>
            </a:r>
            <a:r>
              <a:rPr lang="en-IN" dirty="0" err="1"/>
              <a:t>acc</a:t>
            </a:r>
            <a:r>
              <a:rPr lang="en-IN" dirty="0"/>
              <a:t> Data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28985FA-F4A1-AEFF-0161-C5BF774C771E}"/>
              </a:ext>
            </a:extLst>
          </p:cNvPr>
          <p:cNvSpPr/>
          <p:nvPr/>
        </p:nvSpPr>
        <p:spPr>
          <a:xfrm>
            <a:off x="732504" y="2000864"/>
            <a:ext cx="1814051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Open Data Collection Window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C235236-1430-2CD5-60E3-314B11666B7F}"/>
              </a:ext>
            </a:extLst>
          </p:cNvPr>
          <p:cNvSpPr/>
          <p:nvPr/>
        </p:nvSpPr>
        <p:spPr>
          <a:xfrm>
            <a:off x="4680158" y="2000863"/>
            <a:ext cx="1828800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Calculate DTW against 5 Dictionaries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5C87E0D-46C1-BCF4-E193-E333D51F8456}"/>
              </a:ext>
            </a:extLst>
          </p:cNvPr>
          <p:cNvSpPr/>
          <p:nvPr/>
        </p:nvSpPr>
        <p:spPr>
          <a:xfrm>
            <a:off x="4513007" y="4555920"/>
            <a:ext cx="2320413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5 dictionaries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188540-F176-400D-1B26-F50EE62C6FDE}"/>
              </a:ext>
            </a:extLst>
          </p:cNvPr>
          <p:cNvSpPr/>
          <p:nvPr/>
        </p:nvSpPr>
        <p:spPr>
          <a:xfrm>
            <a:off x="6892415" y="2000862"/>
            <a:ext cx="1592824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Find the minimum match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D9E491A-1E04-8AD9-A982-DA4F7A2EFAF3}"/>
              </a:ext>
            </a:extLst>
          </p:cNvPr>
          <p:cNvSpPr/>
          <p:nvPr/>
        </p:nvSpPr>
        <p:spPr>
          <a:xfrm>
            <a:off x="8858868" y="2010695"/>
            <a:ext cx="2320413" cy="170098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Drive Delta based on gesture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D8AD1C2-B654-BFC0-14CC-72762A30BA13}"/>
              </a:ext>
            </a:extLst>
          </p:cNvPr>
          <p:cNvCxnSpPr>
            <a:stCxn id="5" idx="3"/>
            <a:endCxn id="4" idx="1"/>
          </p:cNvCxnSpPr>
          <p:nvPr/>
        </p:nvCxnSpPr>
        <p:spPr>
          <a:xfrm flipV="1">
            <a:off x="2546555" y="2851354"/>
            <a:ext cx="501446" cy="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81EDFBC-6C3A-7A70-26A2-A7F2A6A8C38D}"/>
              </a:ext>
            </a:extLst>
          </p:cNvPr>
          <p:cNvCxnSpPr>
            <a:cxnSpLocks/>
          </p:cNvCxnSpPr>
          <p:nvPr/>
        </p:nvCxnSpPr>
        <p:spPr>
          <a:xfrm>
            <a:off x="4311447" y="2861186"/>
            <a:ext cx="3195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912FE2E-20A8-FAE5-758F-C387C4501F07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6508958" y="2846435"/>
            <a:ext cx="383457" cy="49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073B2B-C258-349B-CD9A-7304CBABA081}"/>
              </a:ext>
            </a:extLst>
          </p:cNvPr>
          <p:cNvCxnSpPr>
            <a:cxnSpLocks/>
          </p:cNvCxnSpPr>
          <p:nvPr/>
        </p:nvCxnSpPr>
        <p:spPr>
          <a:xfrm>
            <a:off x="8485239" y="2812021"/>
            <a:ext cx="31954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E4B9341-73B4-4281-FF57-DB0BA5CA2EEF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5594558" y="3701844"/>
            <a:ext cx="0" cy="7816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D0B5222-0FFF-9464-0AFC-81C192DBBD88}"/>
              </a:ext>
            </a:extLst>
          </p:cNvPr>
          <p:cNvCxnSpPr>
            <a:cxnSpLocks/>
          </p:cNvCxnSpPr>
          <p:nvPr/>
        </p:nvCxnSpPr>
        <p:spPr>
          <a:xfrm flipH="1">
            <a:off x="6172204" y="3711676"/>
            <a:ext cx="1103667" cy="84424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7A291B8-194F-A714-9179-68633DB4AEB6}"/>
              </a:ext>
            </a:extLst>
          </p:cNvPr>
          <p:cNvCxnSpPr/>
          <p:nvPr/>
        </p:nvCxnSpPr>
        <p:spPr>
          <a:xfrm>
            <a:off x="9625781" y="3711676"/>
            <a:ext cx="0" cy="2118853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CBCA86C-421D-26CC-3C0D-0685575744AD}"/>
              </a:ext>
            </a:extLst>
          </p:cNvPr>
          <p:cNvCxnSpPr/>
          <p:nvPr/>
        </p:nvCxnSpPr>
        <p:spPr>
          <a:xfrm>
            <a:off x="10368116" y="3711675"/>
            <a:ext cx="0" cy="2118853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8DB7ABA-84A7-06F7-BE6A-F21ECFE15F21}"/>
              </a:ext>
            </a:extLst>
          </p:cNvPr>
          <p:cNvSpPr txBox="1"/>
          <p:nvPr/>
        </p:nvSpPr>
        <p:spPr>
          <a:xfrm>
            <a:off x="8812339" y="440177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PULSE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21D48F-DBF9-F972-486B-A7C3031A3458}"/>
              </a:ext>
            </a:extLst>
          </p:cNvPr>
          <p:cNvSpPr txBox="1"/>
          <p:nvPr/>
        </p:nvSpPr>
        <p:spPr>
          <a:xfrm>
            <a:off x="10432386" y="4401770"/>
            <a:ext cx="109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Direction </a:t>
            </a:r>
          </a:p>
        </p:txBody>
      </p:sp>
    </p:spTree>
    <p:extLst>
      <p:ext uri="{BB962C8B-B14F-4D97-AF65-F5344CB8AC3E}">
        <p14:creationId xmlns:p14="http://schemas.microsoft.com/office/powerpoint/2010/main" val="7926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4681F-B62B-717A-65ED-119F0BACD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541" y="270387"/>
            <a:ext cx="8954729" cy="663751"/>
          </a:xfrm>
        </p:spPr>
        <p:txBody>
          <a:bodyPr>
            <a:normAutofit fontScale="90000"/>
          </a:bodyPr>
          <a:lstStyle/>
          <a:p>
            <a:r>
              <a:rPr lang="en-IN" sz="3100" dirty="0"/>
              <a:t>Calibration Dictionaries:</a:t>
            </a:r>
            <a:br>
              <a:rPr lang="en-IN" dirty="0"/>
            </a:b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202D1C-9147-657D-B708-DF67981086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1" y="833443"/>
            <a:ext cx="6033950" cy="296197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D30C0F-0087-519A-F2E0-04FD006C0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97" y="833442"/>
            <a:ext cx="5418552" cy="2914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DC758F-66D6-6888-9CE4-56F14260C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3" y="3747565"/>
            <a:ext cx="5936467" cy="28400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39CAEA-D302-6478-30E4-0EE44BEB5D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70" y="3759788"/>
            <a:ext cx="5132439" cy="26755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4A9C1CF-BA6C-E801-F64B-B409CFB22A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296" y="2985778"/>
            <a:ext cx="7337425" cy="360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3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3310</TotalTime>
  <Words>48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Gesture based Motion Control Using Dynamic Time Warping</vt:lpstr>
      <vt:lpstr>PowerPoint Presentation</vt:lpstr>
      <vt:lpstr>Block Diagram</vt:lpstr>
      <vt:lpstr>Calibration Dictionaries: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Gesture based Motion Control Using Dynamic Time Warping</dc:title>
  <dc:creator>Shishir Chandra</dc:creator>
  <cp:lastModifiedBy>Shishir Chandra</cp:lastModifiedBy>
  <cp:revision>3</cp:revision>
  <dcterms:created xsi:type="dcterms:W3CDTF">2024-05-03T05:31:22Z</dcterms:created>
  <dcterms:modified xsi:type="dcterms:W3CDTF">2024-05-06T12:52:36Z</dcterms:modified>
</cp:coreProperties>
</file>